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2019-4-24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2019-4-24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2019-4-24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2019-4-24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2019-4-24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2019-4-24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2019-4-24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2019-4-24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2019-4-24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2019-4-24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2019-4-24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2019-4-24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775970" y="35560"/>
            <a:ext cx="9281160" cy="1053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b="1" dirty="0" err="1">
                <a:latin typeface="宋体" panose="02010600030101010101" pitchFamily="2" charset="-122"/>
                <a:ea typeface="宋体" panose="02010600030101010101" pitchFamily="2" charset="-122"/>
              </a:rPr>
              <a:t>附件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 2</a:t>
            </a:r>
          </a:p>
          <a:p>
            <a:pPr fontAlgn="auto">
              <a:lnSpc>
                <a:spcPct val="150000"/>
              </a:lnSpc>
            </a:pP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        </a:t>
            </a:r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2019年上海有机所大学生暑期夏令营提交材料列表</a:t>
            </a:r>
            <a:endParaRPr lang="en-US" altLang="zh-CN" sz="16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4" name="表格 -1"/>
          <p:cNvGraphicFramePr/>
          <p:nvPr>
            <p:extLst>
              <p:ext uri="{D42A27DB-BD31-4B8C-83A1-F6EECF244321}">
                <p14:modId xmlns:p14="http://schemas.microsoft.com/office/powerpoint/2010/main" val="996863406"/>
              </p:ext>
            </p:extLst>
          </p:nvPr>
        </p:nvGraphicFramePr>
        <p:xfrm>
          <a:off x="744220" y="1734820"/>
          <a:ext cx="11125200" cy="4965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22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83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6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65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3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序号</a:t>
                      </a:r>
                    </a:p>
                  </a:txBody>
                  <a:tcPr marL="0" marR="0" marT="63500" marB="6350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3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材料名称</a:t>
                      </a:r>
                    </a:p>
                  </a:txBody>
                  <a:tcPr marL="0" marR="0" marT="63500" marB="6350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3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必须提交</a:t>
                      </a:r>
                    </a:p>
                  </a:txBody>
                  <a:tcPr marL="0" marR="0" marT="63500" marB="63500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3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自愿提交</a:t>
                      </a:r>
                    </a:p>
                  </a:txBody>
                  <a:tcPr marL="0" marR="0" marT="63500" marB="63500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3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备注</a:t>
                      </a:r>
                    </a:p>
                  </a:txBody>
                  <a:tcPr marL="0" marR="0" marT="63500" marB="63500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5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上海有机化学研究所大学生暑期夏令营申请表</a:t>
                      </a: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</a:t>
                      </a:r>
                      <a:r>
                        <a:rPr lang="zh-CN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附件</a:t>
                      </a: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1)</a:t>
                      </a: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</a:t>
                      </a:r>
                    </a:p>
                  </a:txBody>
                  <a:tcPr marL="0" marR="0" marT="63500" marB="6350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√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本人签名</a:t>
                      </a:r>
                    </a:p>
                  </a:txBody>
                  <a:tcPr marL="0" marR="0" marT="63500" marB="63500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5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</a:p>
                  </a:txBody>
                  <a:tcPr marL="0" marR="0" marT="63500" marB="6350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300" b="0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本科成绩单复印件      </a:t>
                      </a:r>
                      <a:endParaRPr lang="en-US" altLang="zh-CN" sz="1300" b="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√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需加盖教务处或院系公章</a:t>
                      </a:r>
                    </a:p>
                  </a:txBody>
                  <a:tcPr marL="0" marR="0" marT="63500" marB="63500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5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</a:p>
                  </a:txBody>
                  <a:tcPr marL="0" marR="0" marT="63500" marB="6350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专业排名证明或其他证明材料</a:t>
                      </a:r>
                    </a:p>
                  </a:txBody>
                  <a:tcPr marL="0" marR="0" marT="63500" marB="6350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3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√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3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需加盖公章或辅导员签字证明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63500" marB="63500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5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</a:p>
                  </a:txBody>
                  <a:tcPr marL="0" marR="0" marT="63500" marB="6350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英语四级</a:t>
                      </a: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/</a:t>
                      </a: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六级成绩单复印件 </a:t>
                      </a:r>
                    </a:p>
                  </a:txBody>
                  <a:tcPr marL="0" marR="0" marT="63500" marB="6350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√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5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</a:t>
                      </a:r>
                    </a:p>
                  </a:txBody>
                  <a:tcPr marL="0" marR="0" marT="63500" marB="6350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身份证复印件 </a:t>
                      </a:r>
                    </a:p>
                  </a:txBody>
                  <a:tcPr marL="0" marR="0" marT="63500" marB="6350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√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正反复印在一页</a:t>
                      </a:r>
                    </a:p>
                  </a:txBody>
                  <a:tcPr marL="0" marR="0" marT="63500" marB="63500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65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</a:p>
                  </a:txBody>
                  <a:tcPr marL="0" marR="0" marT="63500" marB="6350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学生证复印件 </a:t>
                      </a:r>
                    </a:p>
                  </a:txBody>
                  <a:tcPr marL="0" marR="0" marT="63500" marB="6350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√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复印有学号一页</a:t>
                      </a:r>
                    </a:p>
                  </a:txBody>
                  <a:tcPr marL="0" marR="0" marT="63500" marB="63500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65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</a:t>
                      </a:r>
                    </a:p>
                  </a:txBody>
                  <a:tcPr marL="0" marR="0" marT="63500" marB="6350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其他等级证书及校级以上获奖证书 </a:t>
                      </a:r>
                    </a:p>
                  </a:txBody>
                  <a:tcPr marL="0" marR="0" marT="63500" marB="6350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√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A4</a:t>
                      </a: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纸复印并获奖时间先后顺序放置</a:t>
                      </a:r>
                    </a:p>
                  </a:txBody>
                  <a:tcPr marL="0" marR="0" marT="63500" marB="63500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65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</a:t>
                      </a:r>
                    </a:p>
                  </a:txBody>
                  <a:tcPr marL="0" marR="0" marT="63500" marB="6350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专家推荐信 </a:t>
                      </a:r>
                    </a:p>
                  </a:txBody>
                  <a:tcPr marL="0" marR="0" marT="63500" marB="6350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√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专家签字</a:t>
                      </a:r>
                    </a:p>
                  </a:txBody>
                  <a:tcPr marL="0" marR="0" marT="63500" marB="63500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65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</a:t>
                      </a:r>
                    </a:p>
                  </a:txBody>
                  <a:tcPr marL="0" marR="0" marT="63500" marB="6350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已发表论文或出版物复印件 </a:t>
                      </a:r>
                    </a:p>
                  </a:txBody>
                  <a:tcPr marL="0" marR="0" marT="63500" marB="6350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en-US" altLang="zh-CN" sz="5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√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300" b="0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A4</a:t>
                      </a:r>
                      <a:r>
                        <a:rPr lang="zh-CN" altLang="en-US" sz="1300" b="0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纸正反复印</a:t>
                      </a:r>
                    </a:p>
                  </a:txBody>
                  <a:tcPr marL="0" marR="0" marT="63500" marB="63500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728345" y="1303655"/>
            <a:ext cx="44500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16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纸版申请材料</a:t>
            </a:r>
            <a:r>
              <a:rPr lang="en-US" altLang="zh-CN" sz="16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请按以下顺序排放，左上角装订；</a:t>
            </a:r>
          </a:p>
        </p:txBody>
      </p:sp>
      <p:pic>
        <p:nvPicPr>
          <p:cNvPr id="3" name="图片 2" descr="SIOC研究生部微信公众号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2095" y="261620"/>
            <a:ext cx="1245235" cy="124523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134</Words>
  <Application>Microsoft Office PowerPoint</Application>
  <PresentationFormat>宽屏</PresentationFormat>
  <Paragraphs>52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Calibri Light</vt:lpstr>
      <vt:lpstr>Office 主题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unknown</cp:lastModifiedBy>
  <cp:revision>10</cp:revision>
  <dcterms:created xsi:type="dcterms:W3CDTF">2015-05-05T08:02:00Z</dcterms:created>
  <dcterms:modified xsi:type="dcterms:W3CDTF">2019-04-24T02:55:43Z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2052-10.1.0.7223</vt:lpwstr>
  </property>
</Properties>
</file>